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 varScale="1">
        <p:scale>
          <a:sx n="54" d="100"/>
          <a:sy n="54" d="100"/>
        </p:scale>
        <p:origin x="2250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2A961-EAFD-4FD7-998D-080137626711}" type="datetimeFigureOut">
              <a:rPr lang="en-GB" smtClean="0"/>
              <a:t>30/03/2017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06304-A79E-428A-A68B-41F9022A8F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4251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2A961-EAFD-4FD7-998D-080137626711}" type="datetimeFigureOut">
              <a:rPr lang="en-GB" smtClean="0"/>
              <a:t>30/03/2017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06304-A79E-428A-A68B-41F9022A8F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0211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2A961-EAFD-4FD7-998D-080137626711}" type="datetimeFigureOut">
              <a:rPr lang="en-GB" smtClean="0"/>
              <a:t>30/03/2017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06304-A79E-428A-A68B-41F9022A8F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169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2A961-EAFD-4FD7-998D-080137626711}" type="datetimeFigureOut">
              <a:rPr lang="en-GB" smtClean="0"/>
              <a:t>30/03/2017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06304-A79E-428A-A68B-41F9022A8F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9726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2A961-EAFD-4FD7-998D-080137626711}" type="datetimeFigureOut">
              <a:rPr lang="en-GB" smtClean="0"/>
              <a:t>30/03/2017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06304-A79E-428A-A68B-41F9022A8F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201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2A961-EAFD-4FD7-998D-080137626711}" type="datetimeFigureOut">
              <a:rPr lang="en-GB" smtClean="0"/>
              <a:t>30/03/2017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06304-A79E-428A-A68B-41F9022A8F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256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2A961-EAFD-4FD7-998D-080137626711}" type="datetimeFigureOut">
              <a:rPr lang="en-GB" smtClean="0"/>
              <a:t>30/03/2017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06304-A79E-428A-A68B-41F9022A8F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5412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2A961-EAFD-4FD7-998D-080137626711}" type="datetimeFigureOut">
              <a:rPr lang="en-GB" smtClean="0"/>
              <a:t>30/03/2017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06304-A79E-428A-A68B-41F9022A8F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622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2A961-EAFD-4FD7-998D-080137626711}" type="datetimeFigureOut">
              <a:rPr lang="en-GB" smtClean="0"/>
              <a:t>30/03/2017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06304-A79E-428A-A68B-41F9022A8F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7961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2A961-EAFD-4FD7-998D-080137626711}" type="datetimeFigureOut">
              <a:rPr lang="en-GB" smtClean="0"/>
              <a:t>30/03/2017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06304-A79E-428A-A68B-41F9022A8F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9968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2A961-EAFD-4FD7-998D-080137626711}" type="datetimeFigureOut">
              <a:rPr lang="en-GB" smtClean="0"/>
              <a:t>30/03/2017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06304-A79E-428A-A68B-41F9022A8F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5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C2A961-EAFD-4FD7-998D-080137626711}" type="datetimeFigureOut">
              <a:rPr lang="en-GB" smtClean="0"/>
              <a:t>30/03/2017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06304-A79E-428A-A68B-41F9022A8F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5749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8221" y="0"/>
            <a:ext cx="6858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latin typeface="Aharoni" pitchFamily="2" charset="-79"/>
                <a:cs typeface="Aharoni" pitchFamily="2" charset="-79"/>
              </a:rPr>
              <a:t>Wesley Methodist Church</a:t>
            </a:r>
            <a:r>
              <a:rPr lang="en-GB" sz="4800" b="1" dirty="0" smtClean="0">
                <a:latin typeface="Aharoni" pitchFamily="2" charset="-79"/>
                <a:cs typeface="Aharoni" pitchFamily="2" charset="-79"/>
              </a:rPr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332656" y="8553400"/>
            <a:ext cx="6287007" cy="1077218"/>
          </a:xfrm>
          <a:prstGeom prst="rect">
            <a:avLst/>
          </a:prstGeom>
          <a:ln w="38100" cmpd="sng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1600" b="1" dirty="0" smtClean="0">
                <a:latin typeface="Arial" pitchFamily="34" charset="0"/>
                <a:cs typeface="Arial" pitchFamily="34" charset="0"/>
              </a:rPr>
              <a:t>You are invited to reflect on a series </a:t>
            </a:r>
          </a:p>
          <a:p>
            <a:pPr algn="ctr"/>
            <a:r>
              <a:rPr lang="en-GB" sz="1600" b="1" dirty="0" smtClean="0">
                <a:latin typeface="Arial" pitchFamily="34" charset="0"/>
                <a:cs typeface="Arial" pitchFamily="34" charset="0"/>
              </a:rPr>
              <a:t>of Original Artworks by Anne </a:t>
            </a:r>
            <a:r>
              <a:rPr lang="en-GB" sz="1600" b="1" dirty="0" err="1" smtClean="0">
                <a:latin typeface="Arial" pitchFamily="34" charset="0"/>
                <a:cs typeface="Arial" pitchFamily="34" charset="0"/>
              </a:rPr>
              <a:t>Briant</a:t>
            </a:r>
            <a:endParaRPr lang="en-GB" sz="16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1600" b="1" dirty="0" smtClean="0">
                <a:latin typeface="Arial" pitchFamily="34" charset="0"/>
                <a:cs typeface="Arial" pitchFamily="34" charset="0"/>
              </a:rPr>
              <a:t> that allow you to engage with the emotions and feelings experienced on the Journey to the Cross.</a:t>
            </a:r>
          </a:p>
        </p:txBody>
      </p:sp>
      <p:pic>
        <p:nvPicPr>
          <p:cNvPr id="17" name="Picture 16" descr="DSCN0458.JPG"/>
          <p:cNvPicPr>
            <a:picLocks noChangeAspect="1"/>
          </p:cNvPicPr>
          <p:nvPr/>
        </p:nvPicPr>
        <p:blipFill rotWithShape="1"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2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16200000">
            <a:off x="1080865" y="3355589"/>
            <a:ext cx="4574667" cy="3449009"/>
          </a:xfrm>
          <a:prstGeom prst="rect">
            <a:avLst/>
          </a:prstGeom>
          <a:ln w="57150" cap="sq" cmpd="sng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Rectangle 1"/>
          <p:cNvSpPr/>
          <p:nvPr/>
        </p:nvSpPr>
        <p:spPr>
          <a:xfrm>
            <a:off x="116632" y="848544"/>
            <a:ext cx="6608616" cy="861774"/>
          </a:xfrm>
          <a:prstGeom prst="rect">
            <a:avLst/>
          </a:prstGeom>
          <a:ln w="38100" cmpd="sng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5000" b="1" dirty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Stations of the Cross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725144" y="7993731"/>
            <a:ext cx="839931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dirty="0" smtClean="0">
                <a:solidFill>
                  <a:schemeClr val="bg1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Lucida Handwriting"/>
                <a:cs typeface="Lucida Handwriting"/>
              </a:rPr>
              <a:t>A. Briant 2015</a:t>
            </a:r>
            <a:endParaRPr lang="en-US" sz="600" dirty="0">
              <a:solidFill>
                <a:schemeClr val="bg1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Lucida Handwriting"/>
              <a:cs typeface="Lucida Handwriting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37112" y="7761312"/>
            <a:ext cx="1443024" cy="5232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GB" sz="2800" b="1" dirty="0" smtClean="0">
                <a:latin typeface="Arial" pitchFamily="34" charset="0"/>
                <a:cs typeface="Arial" pitchFamily="34" charset="0"/>
              </a:rPr>
              <a:t>6 - 8pm</a:t>
            </a:r>
            <a:endParaRPr lang="en-GB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17032" y="1856656"/>
            <a:ext cx="2461685" cy="707886"/>
          </a:xfrm>
          <a:prstGeom prst="rect">
            <a:avLst/>
          </a:prstGeom>
          <a:solidFill>
            <a:srgbClr val="B7DEE8"/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latin typeface="Arial" pitchFamily="34" charset="0"/>
                <a:cs typeface="Arial" pitchFamily="34" charset="0"/>
              </a:rPr>
              <a:t>Mon.10</a:t>
            </a:r>
            <a:r>
              <a:rPr lang="en-GB" sz="2000" b="1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April</a:t>
            </a:r>
          </a:p>
          <a:p>
            <a:pPr algn="ctr"/>
            <a:r>
              <a:rPr lang="en-GB" sz="2000" b="1" dirty="0">
                <a:latin typeface="Arial" pitchFamily="34" charset="0"/>
                <a:cs typeface="Arial" pitchFamily="34" charset="0"/>
              </a:rPr>
              <a:t>-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Sat. 15</a:t>
            </a:r>
            <a:r>
              <a:rPr lang="en-GB" sz="2000" b="1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April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20688" y="2000672"/>
            <a:ext cx="2783134" cy="5232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GB" sz="2800" b="1" dirty="0" smtClean="0">
                <a:latin typeface="Arial" pitchFamily="34" charset="0"/>
                <a:cs typeface="Arial" pitchFamily="34" charset="0"/>
              </a:rPr>
              <a:t>10am – 12noon</a:t>
            </a:r>
            <a:endParaRPr lang="en-GB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32656" y="6969224"/>
            <a:ext cx="2400016" cy="95410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GB" sz="2800" b="1" dirty="0" smtClean="0">
                <a:latin typeface="Arial" pitchFamily="34" charset="0"/>
                <a:cs typeface="Arial" pitchFamily="34" charset="0"/>
              </a:rPr>
              <a:t>Good Friday </a:t>
            </a:r>
          </a:p>
          <a:p>
            <a:pPr algn="ctr"/>
            <a:r>
              <a:rPr lang="en-GB" sz="2800" b="1" dirty="0" smtClean="0">
                <a:latin typeface="Arial" pitchFamily="34" charset="0"/>
                <a:cs typeface="Arial" pitchFamily="34" charset="0"/>
              </a:rPr>
              <a:t>9am - 4pm</a:t>
            </a:r>
            <a:endParaRPr lang="en-GB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77072" y="6897216"/>
            <a:ext cx="2376264" cy="70788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latin typeface="Arial" pitchFamily="34" charset="0"/>
                <a:cs typeface="Arial" pitchFamily="34" charset="0"/>
              </a:rPr>
              <a:t>Mon.10</a:t>
            </a:r>
            <a:r>
              <a:rPr lang="en-GB" sz="2000" b="1" baseline="30000" dirty="0" smtClean="0">
                <a:latin typeface="Arial" pitchFamily="34" charset="0"/>
                <a:cs typeface="Arial" pitchFamily="34" charset="0"/>
              </a:rPr>
              <a:t>th</a:t>
            </a:r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April</a:t>
            </a:r>
          </a:p>
          <a:p>
            <a:pPr algn="ctr"/>
            <a:r>
              <a:rPr lang="en-GB" sz="2000" b="1" dirty="0" smtClean="0">
                <a:latin typeface="Arial" pitchFamily="34" charset="0"/>
                <a:cs typeface="Arial" pitchFamily="34" charset="0"/>
              </a:rPr>
              <a:t> -Thur. </a:t>
            </a:r>
            <a:r>
              <a:rPr lang="en-GB" sz="2000" b="1" smtClean="0">
                <a:latin typeface="Arial" pitchFamily="34" charset="0"/>
                <a:cs typeface="Arial" pitchFamily="34" charset="0"/>
              </a:rPr>
              <a:t>13</a:t>
            </a:r>
            <a:r>
              <a:rPr lang="en-GB" sz="2000" b="1" baseline="30000" smtClean="0">
                <a:latin typeface="Arial" pitchFamily="34" charset="0"/>
                <a:cs typeface="Arial" pitchFamily="34" charset="0"/>
              </a:rPr>
              <a:t>th </a:t>
            </a:r>
            <a:r>
              <a:rPr lang="en-GB" sz="2000" b="1" smtClean="0">
                <a:latin typeface="Arial" pitchFamily="34" charset="0"/>
                <a:cs typeface="Arial" pitchFamily="34" charset="0"/>
              </a:rPr>
              <a:t>April</a:t>
            </a:r>
            <a:endParaRPr lang="en-GB" sz="20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471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70</Words>
  <Application>Microsoft Office PowerPoint</Application>
  <PresentationFormat>A4 Paper (210x297 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Lucida Handwriting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</dc:creator>
  <cp:lastModifiedBy>Andrew Hyde</cp:lastModifiedBy>
  <cp:revision>26</cp:revision>
  <dcterms:created xsi:type="dcterms:W3CDTF">2013-05-11T09:22:24Z</dcterms:created>
  <dcterms:modified xsi:type="dcterms:W3CDTF">2017-03-30T10:54:27Z</dcterms:modified>
</cp:coreProperties>
</file>